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ABEB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/>
    <p:restoredTop sz="94615"/>
  </p:normalViewPr>
  <p:slideViewPr>
    <p:cSldViewPr snapToGrid="0" snapToObjects="1">
      <p:cViewPr varScale="1">
        <p:scale>
          <a:sx n="82" d="100"/>
          <a:sy n="82" d="100"/>
        </p:scale>
        <p:origin x="2736" y="192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F5184-9522-4747-A21F-A524F8358F8F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D12C1-3846-0D4C-99A0-E4F18B46F6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6999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1D12C1-3846-0D4C-99A0-E4F18B46F67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513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536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3025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0695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6187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12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861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550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8029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578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103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8B4F9-AED4-8F40-954D-7D16CF609402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645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8B4F9-AED4-8F40-954D-7D16CF609402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AEAA-0842-C243-B447-EDB42085B4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2188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AA2E171-FF2D-3743-A2A6-D7A30BAD0C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5" y="3969"/>
            <a:ext cx="7556500" cy="1068070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316A4A8F-A15E-1C48-AD23-FD406BAAE1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75" y="381419"/>
            <a:ext cx="6134100" cy="81280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4386FC56-2F3C-7D4A-885E-FE0E36C0E9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581" y="1571669"/>
            <a:ext cx="6743700" cy="868680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685AC651-6360-B04A-AE77-FAC0682C1A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5313" y="3019466"/>
            <a:ext cx="1371600" cy="105410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79CAB3E1-BEDD-5F40-8D7C-BA3158ABC7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37707" y="5832517"/>
            <a:ext cx="939800" cy="1333500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A3DE94B9-5656-EF4A-B5A1-CDB9C709654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45167" y="5863513"/>
            <a:ext cx="1054100" cy="1282700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9812B0DE-AB2A-674A-8873-962CBEBD4E1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65813" y="8733717"/>
            <a:ext cx="990600" cy="1333500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F2B195D8-FB33-4549-959C-9C6F6386C65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14561" y="2222543"/>
            <a:ext cx="2324100" cy="533400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7F22E29C-957A-AD4E-8C0E-52BB7DEC9E2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344531" y="1881905"/>
            <a:ext cx="2438400" cy="1028700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ED7E9FDC-2D8D-3449-903D-823D7CA8F18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55592" y="4803432"/>
            <a:ext cx="1778000" cy="1028700"/>
          </a:xfrm>
          <a:prstGeom prst="rect">
            <a:avLst/>
          </a:prstGeom>
        </p:spPr>
      </p:pic>
      <p:pic>
        <p:nvPicPr>
          <p:cNvPr id="33" name="図 32">
            <a:extLst>
              <a:ext uri="{FF2B5EF4-FFF2-40B4-BE49-F238E27FC236}">
                <a16:creationId xmlns:a16="http://schemas.microsoft.com/office/drawing/2014/main" id="{5324C617-3B97-E342-93C9-5C310E5E317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81617" y="4803432"/>
            <a:ext cx="1778000" cy="1028700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C7338B40-8378-C742-BD41-DAD7636DB0A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81705" y="7756775"/>
            <a:ext cx="2082800" cy="1028700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C2137EDD-39B9-D240-9CE7-6DC95ED1D81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89827" y="7725779"/>
            <a:ext cx="2870200" cy="265430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C32FD7F0-A3B1-0E44-BC60-5ED76B8FDE7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34327" y="3019466"/>
            <a:ext cx="19812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876883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</Words>
  <Application>Microsoft Macintosh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Calibri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 ズ</dc:creator>
  <cp:lastModifiedBy>美保子 室本</cp:lastModifiedBy>
  <cp:revision>12</cp:revision>
  <dcterms:created xsi:type="dcterms:W3CDTF">2020-05-26T07:26:38Z</dcterms:created>
  <dcterms:modified xsi:type="dcterms:W3CDTF">2020-06-24T05:49:04Z</dcterms:modified>
</cp:coreProperties>
</file>